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b5db1c7bfc74a4f"/>
  </p:sldMasterIdLst>
  <p:sldIdLst>
    <p:sldId id="264" r:id="R44adc7d924614246"/>
    <p:sldId id="265" r:id="Rfc5dbbc8d7264222"/>
    <p:sldId id="266" r:id="R43d4299e43ae49c1"/>
    <p:sldId id="267" r:id="R3bcf6996f266409c"/>
    <p:sldId id="268" r:id="Rb55ce7f40fe84d4e"/>
    <p:sldId id="269" r:id="R785060f394bf458f"/>
    <p:sldId id="270" r:id="R731a6d6dfa6f46b9"/>
    <p:sldId id="271" r:id="R65d21919032447c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b5db1c7bfc74a4f" /><Relationship Type="http://schemas.openxmlformats.org/officeDocument/2006/relationships/theme" Target="/ppt/slideMasters/theme/theme2.xml" Id="R10fdd2c2e7b74d2f" /><Relationship Type="http://schemas.openxmlformats.org/officeDocument/2006/relationships/slide" Target="/ppt/slides/slide9.xml" Id="R44adc7d924614246" /><Relationship Type="http://schemas.openxmlformats.org/officeDocument/2006/relationships/slide" Target="/ppt/slides/slidea.xml" Id="Rfc5dbbc8d7264222" /><Relationship Type="http://schemas.openxmlformats.org/officeDocument/2006/relationships/slide" Target="/ppt/slides/slideb.xml" Id="R43d4299e43ae49c1" /><Relationship Type="http://schemas.openxmlformats.org/officeDocument/2006/relationships/slide" Target="/ppt/slides/slidec.xml" Id="R3bcf6996f266409c" /><Relationship Type="http://schemas.openxmlformats.org/officeDocument/2006/relationships/tableStyles" Target="/ppt/tableStyles.xml" Id="R534dbef906624ccf" /><Relationship Type="http://schemas.openxmlformats.org/officeDocument/2006/relationships/slide" Target="/ppt/slides/slided.xml" Id="Rb55ce7f40fe84d4e" /><Relationship Type="http://schemas.openxmlformats.org/officeDocument/2006/relationships/slide" Target="/ppt/slides/slidee.xml" Id="R785060f394bf458f" /><Relationship Type="http://schemas.openxmlformats.org/officeDocument/2006/relationships/slide" Target="/ppt/slides/slidef.xml" Id="R731a6d6dfa6f46b9" /><Relationship Type="http://schemas.openxmlformats.org/officeDocument/2006/relationships/slide" Target="/ppt/slides/slide10.xml" Id="R65d21919032447c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ab093a903f0403b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47ec86a5dd6454b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82333ad8498b429d" /><Relationship Type="http://schemas.openxmlformats.org/officeDocument/2006/relationships/slideMaster" Target="/ppt/slideMasters/slideMaster2.xml" Id="Rd8a11182b39d44c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1572830fb674147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82333ad8498b429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95a9786d517c499e" /><Relationship Type="http://schemas.openxmlformats.org/officeDocument/2006/relationships/slideLayout" Target="/ppt/slideLayouts/slideLayout2.xml" Id="Rd216557ec0e44696" /><Relationship Type="http://schemas.openxmlformats.org/officeDocument/2006/relationships/slideLayout" Target="/ppt/slideLayouts/slideLayout3.xml" Id="R3921c6ee61b54328" /><Relationship Type="http://schemas.openxmlformats.org/officeDocument/2006/relationships/slideLayout" Target="/ppt/slideLayouts/slideLayout4.xml" Id="Rb71d1cdf92e64818" /><Relationship Type="http://schemas.openxmlformats.org/officeDocument/2006/relationships/slideLayout" Target="/ppt/slideLayouts/slideLayout5.xml" Id="R74bd3d06fc59455f" /><Relationship Type="http://schemas.openxmlformats.org/officeDocument/2006/relationships/image" Target="/ppt/media/image2.bin" Id="Rfb2784bfd4db4d9c" /><Relationship Type="http://schemas.openxmlformats.org/officeDocument/2006/relationships/image" Target="/ppt/media/image.bin" Id="R67c778257abb46b5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fb2784bfd4db4d9c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7c778257abb46b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b71d1cdf92e64818"/>
    <p:sldLayoutId id="2147483652" r:id="R3921c6ee61b54328"/>
    <p:sldLayoutId id="2147483651" r:id="Rd216557ec0e44696"/>
    <p:sldLayoutId id="2147483654" r:id="R74bd3d06fc59455f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7959223f8494438" /><Relationship Type="http://schemas.openxmlformats.org/officeDocument/2006/relationships/chart" Target="/ppt/slides/charts/chart29.xml" Id="R9546e37631354667" /><Relationship Type="http://schemas.openxmlformats.org/officeDocument/2006/relationships/chart" Target="/ppt/slides/charts/chart2a.xml" Id="Rb68b48f53af644cf" /><Relationship Type="http://schemas.openxmlformats.org/officeDocument/2006/relationships/chart" Target="/ppt/slides/charts/chart2b.xml" Id="Rf2becf5ab76e4575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ff3ec8bb254447a8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e2ab2569445f4002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e55b8dade9b456f" /><Relationship Type="http://schemas.openxmlformats.org/officeDocument/2006/relationships/slideLayout" Target="/ppt/slideLayouts/slideLayout5.xml" Id="Rbe1faccfc6c146c7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2ff63b837714093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a3bdb918dda847cf" /><Relationship Type="http://schemas.openxmlformats.org/officeDocument/2006/relationships/image" Target="/ppt/media/image4.bin" Id="R7d201dd155154367" /><Relationship Type="http://schemas.openxmlformats.org/officeDocument/2006/relationships/slideLayout" Target="/ppt/slideLayouts/slideLayout5.xml" Id="Rc4468ce9045e4040" /><Relationship Type="http://schemas.openxmlformats.org/officeDocument/2006/relationships/chart" Target="/ppt/slides/charts/chart15.xml" Id="R56e15bd8f3364c79" /><Relationship Type="http://schemas.openxmlformats.org/officeDocument/2006/relationships/chart" Target="/ppt/slides/charts/chart16.xml" Id="R8f8bddd149f14dbc" /><Relationship Type="http://schemas.openxmlformats.org/officeDocument/2006/relationships/chart" Target="/ppt/slides/charts/chart17.xml" Id="R8ccbbb5861c24453" /><Relationship Type="http://schemas.openxmlformats.org/officeDocument/2006/relationships/chart" Target="/ppt/slides/charts/chart18.xml" Id="R7610fe75ec1d4daf" /><Relationship Type="http://schemas.openxmlformats.org/officeDocument/2006/relationships/chart" Target="/ppt/slides/charts/chart19.xml" Id="Rf6c553162eb34938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73a6971276754478" /><Relationship Type="http://schemas.openxmlformats.org/officeDocument/2006/relationships/image" Target="/ppt/media/image4.bin" Id="Rfc0ab4b0444b498c" /><Relationship Type="http://schemas.openxmlformats.org/officeDocument/2006/relationships/slideLayout" Target="/ppt/slideLayouts/slideLayout5.xml" Id="R9584bf9ebbb54bc7" /><Relationship Type="http://schemas.openxmlformats.org/officeDocument/2006/relationships/chart" Target="/ppt/slides/charts/chart1b.xml" Id="Rcb0a071aef0f431f" /><Relationship Type="http://schemas.openxmlformats.org/officeDocument/2006/relationships/chart" Target="/ppt/slides/charts/chart1c.xml" Id="Ref68249a1fd64515" /><Relationship Type="http://schemas.openxmlformats.org/officeDocument/2006/relationships/chart" Target="/ppt/slides/charts/chart1d.xml" Id="Rb8433153c70d4c08" /><Relationship Type="http://schemas.openxmlformats.org/officeDocument/2006/relationships/chart" Target="/ppt/slides/charts/chart1e.xml" Id="R749497092d974e35" /><Relationship Type="http://schemas.openxmlformats.org/officeDocument/2006/relationships/chart" Target="/ppt/slides/charts/chart1f.xml" Id="R886ffbdfb0604e07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66f62a8f2ecc46ae" /><Relationship Type="http://schemas.openxmlformats.org/officeDocument/2006/relationships/image" Target="/ppt/media/image4.bin" Id="R1aa5634ddb2343ff" /><Relationship Type="http://schemas.openxmlformats.org/officeDocument/2006/relationships/slideLayout" Target="/ppt/slideLayouts/slideLayout5.xml" Id="Rdc7c0d6a11a4420a" /><Relationship Type="http://schemas.openxmlformats.org/officeDocument/2006/relationships/chart" Target="/ppt/slides/charts/chart21.xml" Id="Rcb4049eec5ff45b4" /><Relationship Type="http://schemas.openxmlformats.org/officeDocument/2006/relationships/chart" Target="/ppt/slides/charts/chart22.xml" Id="R8381ae842a4a4a47" /><Relationship Type="http://schemas.openxmlformats.org/officeDocument/2006/relationships/chart" Target="/ppt/slides/charts/chart23.xml" Id="R8ab3d9eec788441d" /><Relationship Type="http://schemas.openxmlformats.org/officeDocument/2006/relationships/chart" Target="/ppt/slides/charts/chart24.xml" Id="R8da37ab477954a6c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Virginsgatan 19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5.620690</c:v>
              </c:pt>
              <c:pt idx="1">
                <c:v>5.204819</c:v>
              </c:pt>
              <c:pt idx="2">
                <c:v>5.451220</c:v>
              </c:pt>
              <c:pt idx="3">
                <c:v>5.337662</c:v>
              </c:pt>
              <c:pt idx="4">
                <c:v>5.200000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Rådjuret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5.078431</c:v>
              </c:pt>
              <c:pt idx="1">
                <c:v>4.722222</c:v>
              </c:pt>
              <c:pt idx="2">
                <c:v>5.257143</c:v>
              </c:pt>
              <c:pt idx="3">
                <c:v>5.031250</c:v>
              </c:pt>
              <c:pt idx="4">
                <c:v>4.692308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0.615385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0.769231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0.230769</c:v>
              </c:pt>
              <c:pt idx="1">
                <c:v>0.461538</c:v>
              </c:pt>
              <c:pt idx="2">
                <c:v>0.307692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0.384615</c:v>
              </c:pt>
              <c:pt idx="1">
                <c:v>0.615385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0.846154</c:v>
              </c:pt>
              <c:pt idx="1">
                <c:v>0.153846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Rådjuret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546e37631354667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68b48f53af644cf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2becf5ab76e457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Rådjuret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Virginsgatan 19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Rådjuret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e55b8dade9b456f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Rådjuret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19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6e15bd8f3364c7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f8bddd149f14db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ccbbb5861c2445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610fe75ec1d4da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6c553162eb3493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3bdb918dda847c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d201dd15515436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Rådjuret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19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b0a071aef0f431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f68249a1fd6451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8433153c70d4c0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49497092d974e3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86ffbdfb0604e0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3a6971276754478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c0ab4b0444b498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Rådjuret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19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b4049eec5ff45b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381ae842a4a4a4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ab3d9eec788441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da37ab477954a6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6f62a8f2ecc46a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aa5634ddb2343f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2017-02-01T10:50:18.534Z</dcterms:created>
  <dcterms:modified xsi:type="dcterms:W3CDTF">2017-02-01T10:50:18.534Z</dcterms:modified>
</cp:coreProperties>
</file>